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sldIdLst>
    <p:sldId id="268" r:id="rId2"/>
    <p:sldId id="288" r:id="rId3"/>
    <p:sldId id="266" r:id="rId4"/>
    <p:sldId id="286" r:id="rId5"/>
    <p:sldId id="267" r:id="rId6"/>
    <p:sldId id="287" r:id="rId7"/>
    <p:sldId id="269" r:id="rId8"/>
    <p:sldId id="270" r:id="rId9"/>
    <p:sldId id="289" r:id="rId10"/>
    <p:sldId id="271" r:id="rId11"/>
    <p:sldId id="290" r:id="rId12"/>
    <p:sldId id="272" r:id="rId13"/>
    <p:sldId id="291" r:id="rId14"/>
    <p:sldId id="273" r:id="rId15"/>
    <p:sldId id="292" r:id="rId16"/>
    <p:sldId id="274" r:id="rId17"/>
    <p:sldId id="275" r:id="rId18"/>
    <p:sldId id="276" r:id="rId19"/>
    <p:sldId id="293" r:id="rId20"/>
    <p:sldId id="277" r:id="rId21"/>
    <p:sldId id="278" r:id="rId22"/>
    <p:sldId id="294" r:id="rId23"/>
    <p:sldId id="279" r:id="rId24"/>
    <p:sldId id="295" r:id="rId25"/>
    <p:sldId id="280" r:id="rId26"/>
    <p:sldId id="281" r:id="rId27"/>
    <p:sldId id="296" r:id="rId28"/>
    <p:sldId id="282" r:id="rId29"/>
    <p:sldId id="283" r:id="rId30"/>
    <p:sldId id="284" r:id="rId31"/>
    <p:sldId id="297" r:id="rId32"/>
    <p:sldId id="285" r:id="rId33"/>
  </p:sldIdLst>
  <p:sldSz cx="15425738" cy="864076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22">
          <p15:clr>
            <a:srgbClr val="A4A3A4"/>
          </p15:clr>
        </p15:guide>
        <p15:guide id="2" pos="4859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8" roundtripDataSignature="AMtx7mh53nXCtLIS8Wx1orAFfkNH0v0S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98" y="108"/>
      </p:cViewPr>
      <p:guideLst>
        <p:guide orient="horz" pos="2722"/>
        <p:guide pos="48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78" Type="http://customschemas.google.com/relationships/presentationmetadata" Target="metadata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Relationship Id="rId80" Type="http://schemas.openxmlformats.org/officeDocument/2006/relationships/viewProps" Target="view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9575" y="1241425"/>
            <a:ext cx="59785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>
            <a:extLst>
              <a:ext uri="{FF2B5EF4-FFF2-40B4-BE49-F238E27FC236}">
                <a16:creationId xmlns:a16="http://schemas.microsoft.com/office/drawing/2014/main" id="{3FFB46FA-D91D-745C-1D70-92395A182B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8" y="754063"/>
            <a:ext cx="6640512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6A63A9F8-3DA3-D17B-243A-76428D8658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56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15669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5"/>
          <p:cNvSpPr txBox="1">
            <a:spLocks noGrp="1"/>
          </p:cNvSpPr>
          <p:nvPr>
            <p:ph type="title"/>
          </p:nvPr>
        </p:nvSpPr>
        <p:spPr>
          <a:xfrm>
            <a:off x="1218527" y="5552491"/>
            <a:ext cx="13111877" cy="1716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5"/>
          <p:cNvSpPr txBox="1">
            <a:spLocks noGrp="1"/>
          </p:cNvSpPr>
          <p:nvPr>
            <p:ph type="body" idx="1"/>
          </p:nvPr>
        </p:nvSpPr>
        <p:spPr>
          <a:xfrm>
            <a:off x="1218527" y="3662325"/>
            <a:ext cx="13111877" cy="1890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5"/>
          <p:cNvSpPr txBox="1">
            <a:spLocks noGrp="1"/>
          </p:cNvSpPr>
          <p:nvPr>
            <p:ph type="dt" idx="10"/>
          </p:nvPr>
        </p:nvSpPr>
        <p:spPr>
          <a:xfrm>
            <a:off x="771287" y="8008708"/>
            <a:ext cx="3599339" cy="46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5"/>
          <p:cNvSpPr txBox="1">
            <a:spLocks noGrp="1"/>
          </p:cNvSpPr>
          <p:nvPr>
            <p:ph type="ftr" idx="11"/>
          </p:nvPr>
        </p:nvSpPr>
        <p:spPr>
          <a:xfrm>
            <a:off x="5270461" y="8008708"/>
            <a:ext cx="4884817" cy="46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5"/>
          <p:cNvSpPr txBox="1">
            <a:spLocks noGrp="1"/>
          </p:cNvSpPr>
          <p:nvPr>
            <p:ph type="sldNum" idx="12"/>
          </p:nvPr>
        </p:nvSpPr>
        <p:spPr>
          <a:xfrm>
            <a:off x="11055112" y="8008708"/>
            <a:ext cx="3599339" cy="46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2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6"/>
          <p:cNvSpPr txBox="1">
            <a:spLocks noGrp="1"/>
          </p:cNvSpPr>
          <p:nvPr>
            <p:ph type="title"/>
          </p:nvPr>
        </p:nvSpPr>
        <p:spPr>
          <a:xfrm>
            <a:off x="771287" y="346031"/>
            <a:ext cx="13883164" cy="1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6"/>
          <p:cNvSpPr txBox="1">
            <a:spLocks noGrp="1"/>
          </p:cNvSpPr>
          <p:nvPr>
            <p:ph type="body" idx="1"/>
          </p:nvPr>
        </p:nvSpPr>
        <p:spPr>
          <a:xfrm>
            <a:off x="1301547" y="2540225"/>
            <a:ext cx="11580016" cy="7184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t" anchorCtr="0">
            <a:normAutofit/>
          </a:bodyPr>
          <a:lstStyle>
            <a:lvl1pPr marL="457200" lvl="0" indent="-49530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1pPr>
            <a:lvl2pPr marL="914400" lvl="1" indent="-4572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–"/>
              <a:defRPr sz="3600"/>
            </a:lvl2pPr>
            <a:lvl3pPr marL="1371600" lvl="2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marL="1828800" lvl="3" indent="-40005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marL="2286000" lvl="4" indent="-40005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marL="2743200" lvl="5" indent="-40005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36" name="Google Shape;36;p56"/>
          <p:cNvSpPr txBox="1">
            <a:spLocks noGrp="1"/>
          </p:cNvSpPr>
          <p:nvPr>
            <p:ph type="body" idx="2"/>
          </p:nvPr>
        </p:nvSpPr>
        <p:spPr>
          <a:xfrm>
            <a:off x="13138658" y="2540225"/>
            <a:ext cx="11582695" cy="7184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t" anchorCtr="0">
            <a:normAutofit/>
          </a:bodyPr>
          <a:lstStyle>
            <a:lvl1pPr marL="457200" lvl="0" indent="-49530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1pPr>
            <a:lvl2pPr marL="914400" lvl="1" indent="-4572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–"/>
              <a:defRPr sz="3600"/>
            </a:lvl2pPr>
            <a:lvl3pPr marL="1371600" lvl="2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marL="1828800" lvl="3" indent="-40005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marL="2286000" lvl="4" indent="-40005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marL="2743200" lvl="5" indent="-40005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37" name="Google Shape;37;p56"/>
          <p:cNvSpPr txBox="1">
            <a:spLocks noGrp="1"/>
          </p:cNvSpPr>
          <p:nvPr>
            <p:ph type="dt" idx="10"/>
          </p:nvPr>
        </p:nvSpPr>
        <p:spPr>
          <a:xfrm>
            <a:off x="771287" y="8008708"/>
            <a:ext cx="3599339" cy="46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6"/>
          <p:cNvSpPr txBox="1">
            <a:spLocks noGrp="1"/>
          </p:cNvSpPr>
          <p:nvPr>
            <p:ph type="ftr" idx="11"/>
          </p:nvPr>
        </p:nvSpPr>
        <p:spPr>
          <a:xfrm>
            <a:off x="5270461" y="8008708"/>
            <a:ext cx="4884817" cy="46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6"/>
          <p:cNvSpPr txBox="1">
            <a:spLocks noGrp="1"/>
          </p:cNvSpPr>
          <p:nvPr>
            <p:ph type="sldNum" idx="12"/>
          </p:nvPr>
        </p:nvSpPr>
        <p:spPr>
          <a:xfrm>
            <a:off x="11055112" y="8008708"/>
            <a:ext cx="3599339" cy="46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7"/>
          <p:cNvSpPr txBox="1">
            <a:spLocks noGrp="1"/>
          </p:cNvSpPr>
          <p:nvPr>
            <p:ph type="title"/>
          </p:nvPr>
        </p:nvSpPr>
        <p:spPr>
          <a:xfrm>
            <a:off x="771287" y="346031"/>
            <a:ext cx="13883164" cy="1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7"/>
          <p:cNvSpPr txBox="1">
            <a:spLocks noGrp="1"/>
          </p:cNvSpPr>
          <p:nvPr>
            <p:ph type="body" idx="1"/>
          </p:nvPr>
        </p:nvSpPr>
        <p:spPr>
          <a:xfrm>
            <a:off x="771287" y="1934171"/>
            <a:ext cx="6815713" cy="806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43" name="Google Shape;43;p57"/>
          <p:cNvSpPr txBox="1">
            <a:spLocks noGrp="1"/>
          </p:cNvSpPr>
          <p:nvPr>
            <p:ph type="body" idx="2"/>
          </p:nvPr>
        </p:nvSpPr>
        <p:spPr>
          <a:xfrm>
            <a:off x="771287" y="2740242"/>
            <a:ext cx="6815713" cy="497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t" anchorCtr="0">
            <a:normAutofit/>
          </a:bodyPr>
          <a:lstStyle>
            <a:lvl1pPr marL="457200" lvl="0" indent="-4572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marL="914400" lvl="1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/>
            </a:lvl2pPr>
            <a:lvl3pPr marL="1371600" lvl="2" indent="-40005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44" name="Google Shape;44;p57"/>
          <p:cNvSpPr txBox="1">
            <a:spLocks noGrp="1"/>
          </p:cNvSpPr>
          <p:nvPr>
            <p:ph type="body" idx="3"/>
          </p:nvPr>
        </p:nvSpPr>
        <p:spPr>
          <a:xfrm>
            <a:off x="7836062" y="1934171"/>
            <a:ext cx="6818390" cy="806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45" name="Google Shape;45;p57"/>
          <p:cNvSpPr txBox="1">
            <a:spLocks noGrp="1"/>
          </p:cNvSpPr>
          <p:nvPr>
            <p:ph type="body" idx="4"/>
          </p:nvPr>
        </p:nvSpPr>
        <p:spPr>
          <a:xfrm>
            <a:off x="7836062" y="2740242"/>
            <a:ext cx="6818390" cy="497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t" anchorCtr="0">
            <a:normAutofit/>
          </a:bodyPr>
          <a:lstStyle>
            <a:lvl1pPr marL="457200" lvl="0" indent="-4572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marL="914400" lvl="1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/>
            </a:lvl2pPr>
            <a:lvl3pPr marL="1371600" lvl="2" indent="-40005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46" name="Google Shape;46;p57"/>
          <p:cNvSpPr txBox="1">
            <a:spLocks noGrp="1"/>
          </p:cNvSpPr>
          <p:nvPr>
            <p:ph type="dt" idx="10"/>
          </p:nvPr>
        </p:nvSpPr>
        <p:spPr>
          <a:xfrm>
            <a:off x="771287" y="8008708"/>
            <a:ext cx="3599339" cy="46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7"/>
          <p:cNvSpPr txBox="1">
            <a:spLocks noGrp="1"/>
          </p:cNvSpPr>
          <p:nvPr>
            <p:ph type="ftr" idx="11"/>
          </p:nvPr>
        </p:nvSpPr>
        <p:spPr>
          <a:xfrm>
            <a:off x="5270461" y="8008708"/>
            <a:ext cx="4884817" cy="46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7"/>
          <p:cNvSpPr txBox="1">
            <a:spLocks noGrp="1"/>
          </p:cNvSpPr>
          <p:nvPr>
            <p:ph type="sldNum" idx="12"/>
          </p:nvPr>
        </p:nvSpPr>
        <p:spPr>
          <a:xfrm>
            <a:off x="11055112" y="8008708"/>
            <a:ext cx="3599339" cy="46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8"/>
          <p:cNvSpPr txBox="1">
            <a:spLocks noGrp="1"/>
          </p:cNvSpPr>
          <p:nvPr>
            <p:ph type="title"/>
          </p:nvPr>
        </p:nvSpPr>
        <p:spPr>
          <a:xfrm>
            <a:off x="771287" y="346031"/>
            <a:ext cx="13883164" cy="1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8"/>
          <p:cNvSpPr txBox="1">
            <a:spLocks noGrp="1"/>
          </p:cNvSpPr>
          <p:nvPr>
            <p:ph type="dt" idx="10"/>
          </p:nvPr>
        </p:nvSpPr>
        <p:spPr>
          <a:xfrm>
            <a:off x="771287" y="8008708"/>
            <a:ext cx="3599339" cy="46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8"/>
          <p:cNvSpPr txBox="1">
            <a:spLocks noGrp="1"/>
          </p:cNvSpPr>
          <p:nvPr>
            <p:ph type="ftr" idx="11"/>
          </p:nvPr>
        </p:nvSpPr>
        <p:spPr>
          <a:xfrm>
            <a:off x="5270461" y="8008708"/>
            <a:ext cx="4884817" cy="46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8"/>
          <p:cNvSpPr txBox="1">
            <a:spLocks noGrp="1"/>
          </p:cNvSpPr>
          <p:nvPr>
            <p:ph type="sldNum" idx="12"/>
          </p:nvPr>
        </p:nvSpPr>
        <p:spPr>
          <a:xfrm>
            <a:off x="11055112" y="8008708"/>
            <a:ext cx="3599339" cy="46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9"/>
          <p:cNvSpPr txBox="1">
            <a:spLocks noGrp="1"/>
          </p:cNvSpPr>
          <p:nvPr>
            <p:ph type="dt" idx="10"/>
          </p:nvPr>
        </p:nvSpPr>
        <p:spPr>
          <a:xfrm>
            <a:off x="771287" y="8008708"/>
            <a:ext cx="3599339" cy="46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9"/>
          <p:cNvSpPr txBox="1">
            <a:spLocks noGrp="1"/>
          </p:cNvSpPr>
          <p:nvPr>
            <p:ph type="ftr" idx="11"/>
          </p:nvPr>
        </p:nvSpPr>
        <p:spPr>
          <a:xfrm>
            <a:off x="5270461" y="8008708"/>
            <a:ext cx="4884817" cy="46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9"/>
          <p:cNvSpPr txBox="1">
            <a:spLocks noGrp="1"/>
          </p:cNvSpPr>
          <p:nvPr>
            <p:ph type="sldNum" idx="12"/>
          </p:nvPr>
        </p:nvSpPr>
        <p:spPr>
          <a:xfrm>
            <a:off x="11055112" y="8008708"/>
            <a:ext cx="3599339" cy="46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0"/>
          <p:cNvSpPr txBox="1">
            <a:spLocks noGrp="1"/>
          </p:cNvSpPr>
          <p:nvPr>
            <p:ph type="title"/>
          </p:nvPr>
        </p:nvSpPr>
        <p:spPr>
          <a:xfrm>
            <a:off x="771288" y="344031"/>
            <a:ext cx="5074962" cy="14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0"/>
          <p:cNvSpPr txBox="1">
            <a:spLocks noGrp="1"/>
          </p:cNvSpPr>
          <p:nvPr>
            <p:ph type="body" idx="1"/>
          </p:nvPr>
        </p:nvSpPr>
        <p:spPr>
          <a:xfrm>
            <a:off x="6031035" y="344031"/>
            <a:ext cx="8623416" cy="7374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t" anchorCtr="0">
            <a:normAutofit/>
          </a:bodyPr>
          <a:lstStyle>
            <a:lvl1pPr marL="457200" lvl="0" indent="-53340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1pPr>
            <a:lvl2pPr marL="914400" lvl="1" indent="-49530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4200"/>
              <a:buChar char="–"/>
              <a:defRPr sz="4200"/>
            </a:lvl2pPr>
            <a:lvl3pPr marL="1371600" lvl="2" indent="-4572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  <a:defRPr sz="3000"/>
            </a:lvl4pPr>
            <a:lvl5pPr marL="2286000" lvl="4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»"/>
              <a:defRPr sz="3000"/>
            </a:lvl5pPr>
            <a:lvl6pPr marL="2743200" lvl="5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marL="3200400" lvl="6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marL="3657600" lvl="7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marL="4114800" lvl="8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>
            <a:endParaRPr/>
          </a:p>
        </p:txBody>
      </p:sp>
      <p:sp>
        <p:nvSpPr>
          <p:cNvPr id="61" name="Google Shape;61;p60"/>
          <p:cNvSpPr txBox="1">
            <a:spLocks noGrp="1"/>
          </p:cNvSpPr>
          <p:nvPr>
            <p:ph type="body" idx="2"/>
          </p:nvPr>
        </p:nvSpPr>
        <p:spPr>
          <a:xfrm>
            <a:off x="771288" y="1808160"/>
            <a:ext cx="5074962" cy="5910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60"/>
          <p:cNvSpPr txBox="1">
            <a:spLocks noGrp="1"/>
          </p:cNvSpPr>
          <p:nvPr>
            <p:ph type="dt" idx="10"/>
          </p:nvPr>
        </p:nvSpPr>
        <p:spPr>
          <a:xfrm>
            <a:off x="771287" y="8008708"/>
            <a:ext cx="3599339" cy="46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0"/>
          <p:cNvSpPr txBox="1">
            <a:spLocks noGrp="1"/>
          </p:cNvSpPr>
          <p:nvPr>
            <p:ph type="ftr" idx="11"/>
          </p:nvPr>
        </p:nvSpPr>
        <p:spPr>
          <a:xfrm>
            <a:off x="5270461" y="8008708"/>
            <a:ext cx="4884817" cy="46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0"/>
          <p:cNvSpPr txBox="1">
            <a:spLocks noGrp="1"/>
          </p:cNvSpPr>
          <p:nvPr>
            <p:ph type="sldNum" idx="12"/>
          </p:nvPr>
        </p:nvSpPr>
        <p:spPr>
          <a:xfrm>
            <a:off x="11055112" y="8008708"/>
            <a:ext cx="3599339" cy="46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1"/>
          <p:cNvSpPr txBox="1">
            <a:spLocks noGrp="1"/>
          </p:cNvSpPr>
          <p:nvPr>
            <p:ph type="title"/>
          </p:nvPr>
        </p:nvSpPr>
        <p:spPr>
          <a:xfrm>
            <a:off x="3023553" y="6048534"/>
            <a:ext cx="9255443" cy="714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1"/>
          <p:cNvSpPr>
            <a:spLocks noGrp="1"/>
          </p:cNvSpPr>
          <p:nvPr>
            <p:ph type="pic" idx="2"/>
          </p:nvPr>
        </p:nvSpPr>
        <p:spPr>
          <a:xfrm>
            <a:off x="3023553" y="772068"/>
            <a:ext cx="9255443" cy="5184458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1"/>
          <p:cNvSpPr txBox="1">
            <a:spLocks noGrp="1"/>
          </p:cNvSpPr>
          <p:nvPr>
            <p:ph type="body" idx="1"/>
          </p:nvPr>
        </p:nvSpPr>
        <p:spPr>
          <a:xfrm>
            <a:off x="3023553" y="6762598"/>
            <a:ext cx="9255443" cy="1014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61"/>
          <p:cNvSpPr txBox="1">
            <a:spLocks noGrp="1"/>
          </p:cNvSpPr>
          <p:nvPr>
            <p:ph type="dt" idx="10"/>
          </p:nvPr>
        </p:nvSpPr>
        <p:spPr>
          <a:xfrm>
            <a:off x="771287" y="8008708"/>
            <a:ext cx="3599339" cy="46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1"/>
          <p:cNvSpPr txBox="1">
            <a:spLocks noGrp="1"/>
          </p:cNvSpPr>
          <p:nvPr>
            <p:ph type="ftr" idx="11"/>
          </p:nvPr>
        </p:nvSpPr>
        <p:spPr>
          <a:xfrm>
            <a:off x="5270461" y="8008708"/>
            <a:ext cx="4884817" cy="46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1"/>
          <p:cNvSpPr txBox="1">
            <a:spLocks noGrp="1"/>
          </p:cNvSpPr>
          <p:nvPr>
            <p:ph type="sldNum" idx="12"/>
          </p:nvPr>
        </p:nvSpPr>
        <p:spPr>
          <a:xfrm>
            <a:off x="11055112" y="8008708"/>
            <a:ext cx="3599339" cy="46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2"/>
          <p:cNvSpPr txBox="1">
            <a:spLocks noGrp="1"/>
          </p:cNvSpPr>
          <p:nvPr>
            <p:ph type="title"/>
          </p:nvPr>
        </p:nvSpPr>
        <p:spPr>
          <a:xfrm>
            <a:off x="771287" y="346031"/>
            <a:ext cx="13883164" cy="1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2"/>
          <p:cNvSpPr txBox="1">
            <a:spLocks noGrp="1"/>
          </p:cNvSpPr>
          <p:nvPr>
            <p:ph type="body" idx="1"/>
          </p:nvPr>
        </p:nvSpPr>
        <p:spPr>
          <a:xfrm rot="5400000">
            <a:off x="4861617" y="-2074151"/>
            <a:ext cx="5702504" cy="1388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2"/>
          <p:cNvSpPr txBox="1">
            <a:spLocks noGrp="1"/>
          </p:cNvSpPr>
          <p:nvPr>
            <p:ph type="dt" idx="10"/>
          </p:nvPr>
        </p:nvSpPr>
        <p:spPr>
          <a:xfrm>
            <a:off x="771287" y="8008708"/>
            <a:ext cx="3599339" cy="46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2"/>
          <p:cNvSpPr txBox="1">
            <a:spLocks noGrp="1"/>
          </p:cNvSpPr>
          <p:nvPr>
            <p:ph type="ftr" idx="11"/>
          </p:nvPr>
        </p:nvSpPr>
        <p:spPr>
          <a:xfrm>
            <a:off x="5270461" y="8008708"/>
            <a:ext cx="4884817" cy="46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2"/>
          <p:cNvSpPr txBox="1">
            <a:spLocks noGrp="1"/>
          </p:cNvSpPr>
          <p:nvPr>
            <p:ph type="sldNum" idx="12"/>
          </p:nvPr>
        </p:nvSpPr>
        <p:spPr>
          <a:xfrm>
            <a:off x="11055112" y="8008708"/>
            <a:ext cx="3599339" cy="46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verticale e tes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3"/>
          <p:cNvSpPr txBox="1">
            <a:spLocks noGrp="1"/>
          </p:cNvSpPr>
          <p:nvPr>
            <p:ph type="title"/>
          </p:nvPr>
        </p:nvSpPr>
        <p:spPr>
          <a:xfrm rot="5400000">
            <a:off x="17149803" y="2153308"/>
            <a:ext cx="9288820" cy="5854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3"/>
          <p:cNvSpPr txBox="1">
            <a:spLocks noGrp="1"/>
          </p:cNvSpPr>
          <p:nvPr>
            <p:ph type="body" idx="1"/>
          </p:nvPr>
        </p:nvSpPr>
        <p:spPr>
          <a:xfrm rot="5400000">
            <a:off x="5311352" y="-3573766"/>
            <a:ext cx="9288820" cy="17308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3"/>
          <p:cNvSpPr txBox="1">
            <a:spLocks noGrp="1"/>
          </p:cNvSpPr>
          <p:nvPr>
            <p:ph type="dt" idx="10"/>
          </p:nvPr>
        </p:nvSpPr>
        <p:spPr>
          <a:xfrm>
            <a:off x="771287" y="8008708"/>
            <a:ext cx="3599339" cy="46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3"/>
          <p:cNvSpPr txBox="1">
            <a:spLocks noGrp="1"/>
          </p:cNvSpPr>
          <p:nvPr>
            <p:ph type="ftr" idx="11"/>
          </p:nvPr>
        </p:nvSpPr>
        <p:spPr>
          <a:xfrm>
            <a:off x="5270461" y="8008708"/>
            <a:ext cx="4884817" cy="46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3"/>
          <p:cNvSpPr txBox="1">
            <a:spLocks noGrp="1"/>
          </p:cNvSpPr>
          <p:nvPr>
            <p:ph type="sldNum" idx="12"/>
          </p:nvPr>
        </p:nvSpPr>
        <p:spPr>
          <a:xfrm>
            <a:off x="11055112" y="8008708"/>
            <a:ext cx="3599339" cy="46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 txBox="1">
            <a:spLocks noGrp="1"/>
          </p:cNvSpPr>
          <p:nvPr>
            <p:ph type="title"/>
          </p:nvPr>
        </p:nvSpPr>
        <p:spPr>
          <a:xfrm>
            <a:off x="771287" y="346031"/>
            <a:ext cx="13883164" cy="1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2"/>
          <p:cNvSpPr txBox="1">
            <a:spLocks noGrp="1"/>
          </p:cNvSpPr>
          <p:nvPr>
            <p:ph type="body" idx="1"/>
          </p:nvPr>
        </p:nvSpPr>
        <p:spPr>
          <a:xfrm>
            <a:off x="771287" y="2016179"/>
            <a:ext cx="13883164" cy="5702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t" anchorCtr="0">
            <a:normAutofit/>
          </a:bodyPr>
          <a:lstStyle>
            <a:lvl1pPr marL="457200" marR="0" lvl="0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–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»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2"/>
          <p:cNvSpPr txBox="1">
            <a:spLocks noGrp="1"/>
          </p:cNvSpPr>
          <p:nvPr>
            <p:ph type="dt" idx="10"/>
          </p:nvPr>
        </p:nvSpPr>
        <p:spPr>
          <a:xfrm>
            <a:off x="771287" y="8008708"/>
            <a:ext cx="3599339" cy="46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2"/>
          <p:cNvSpPr txBox="1">
            <a:spLocks noGrp="1"/>
          </p:cNvSpPr>
          <p:nvPr>
            <p:ph type="ftr" idx="11"/>
          </p:nvPr>
        </p:nvSpPr>
        <p:spPr>
          <a:xfrm>
            <a:off x="5270461" y="8008708"/>
            <a:ext cx="4884817" cy="46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2"/>
          <p:cNvSpPr txBox="1">
            <a:spLocks noGrp="1"/>
          </p:cNvSpPr>
          <p:nvPr>
            <p:ph type="sldNum" idx="12"/>
          </p:nvPr>
        </p:nvSpPr>
        <p:spPr>
          <a:xfrm>
            <a:off x="11055112" y="8008708"/>
            <a:ext cx="3599339" cy="46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500" tIns="68750" rIns="137500" bIns="687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4DBD7FB-C628-1CF1-395B-221467C926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F8A3814-9108-87D2-2F44-EB30EA85D9BF}"/>
              </a:ext>
            </a:extLst>
          </p:cNvPr>
          <p:cNvSpPr/>
          <p:nvPr/>
        </p:nvSpPr>
        <p:spPr>
          <a:xfrm>
            <a:off x="1562582" y="2280213"/>
            <a:ext cx="12465934" cy="33103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/>
              <a:t>Procedura 24 mesi</a:t>
            </a:r>
          </a:p>
          <a:p>
            <a:pPr algn="ctr"/>
            <a:endParaRPr lang="it-IT" sz="4400" b="1" dirty="0"/>
          </a:p>
          <a:p>
            <a:pPr algn="ctr"/>
            <a:r>
              <a:rPr lang="it-IT" sz="4400" b="1" dirty="0"/>
              <a:t>a.s.2024/2025</a:t>
            </a:r>
          </a:p>
        </p:txBody>
      </p:sp>
    </p:spTree>
    <p:extLst>
      <p:ext uri="{BB962C8B-B14F-4D97-AF65-F5344CB8AC3E}">
        <p14:creationId xmlns:p14="http://schemas.microsoft.com/office/powerpoint/2010/main" val="3929029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4DBD7FB-C628-1CF1-395B-221467C926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10</a:t>
            </a:fld>
            <a:endParaRPr lang="it-IT"/>
          </a:p>
        </p:txBody>
      </p:sp>
      <p:pic>
        <p:nvPicPr>
          <p:cNvPr id="4" name="Immagine 3" descr="Immagine che contiene testo, schermata, software, Icona del computer&#10;&#10;Descrizione generata automaticamente">
            <a:extLst>
              <a:ext uri="{FF2B5EF4-FFF2-40B4-BE49-F238E27FC236}">
                <a16:creationId xmlns:a16="http://schemas.microsoft.com/office/drawing/2014/main" id="{1C4A8F4C-0F14-F9EC-AD19-7937F3BBE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1" y="0"/>
            <a:ext cx="15361356" cy="864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36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EA73C5C-07D2-9B5B-46FB-AC0E1C9BE9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11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61DAE8B-5270-359A-370F-ED3C4089AC17}"/>
              </a:ext>
            </a:extLst>
          </p:cNvPr>
          <p:cNvSpPr/>
          <p:nvPr/>
        </p:nvSpPr>
        <p:spPr>
          <a:xfrm>
            <a:off x="1562582" y="2280213"/>
            <a:ext cx="12465934" cy="33103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/>
              <a:t>TITOLI DI SERVIZIO</a:t>
            </a:r>
          </a:p>
        </p:txBody>
      </p:sp>
    </p:spTree>
    <p:extLst>
      <p:ext uri="{BB962C8B-B14F-4D97-AF65-F5344CB8AC3E}">
        <p14:creationId xmlns:p14="http://schemas.microsoft.com/office/powerpoint/2010/main" val="9199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4DBD7FB-C628-1CF1-395B-221467C926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12</a:t>
            </a:fld>
            <a:endParaRPr lang="it-IT"/>
          </a:p>
        </p:txBody>
      </p:sp>
      <p:pic>
        <p:nvPicPr>
          <p:cNvPr id="4" name="Immagine 3" descr="Immagine che contiene testo, schermata, software, Icona del computer&#10;&#10;Descrizione generata automaticamente">
            <a:extLst>
              <a:ext uri="{FF2B5EF4-FFF2-40B4-BE49-F238E27FC236}">
                <a16:creationId xmlns:a16="http://schemas.microsoft.com/office/drawing/2014/main" id="{88181BAE-6320-E49D-C71C-21233DD31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1" y="0"/>
            <a:ext cx="15361356" cy="8640763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83CD8930-2D3A-CF12-3DD4-C78F42AF9339}"/>
              </a:ext>
            </a:extLst>
          </p:cNvPr>
          <p:cNvSpPr/>
          <p:nvPr/>
        </p:nvSpPr>
        <p:spPr>
          <a:xfrm>
            <a:off x="12072395" y="1655180"/>
            <a:ext cx="3125164" cy="28936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100" dirty="0">
                <a:solidFill>
                  <a:srgbClr val="000000"/>
                </a:solidFill>
                <a:latin typeface="Verdana" panose="020B0604030504040204" pitchFamily="34" charset="0"/>
              </a:rPr>
              <a:t>P</a:t>
            </a:r>
            <a:r>
              <a:rPr lang="it-IT" sz="11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ossono essere dichiarati titoli di servizio </a:t>
            </a:r>
            <a:r>
              <a:rPr lang="it-IT" sz="11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con data di fine superiore alla data di chiusura istanza, ma comunque entro il 30/06/2024. </a:t>
            </a:r>
          </a:p>
          <a:p>
            <a:r>
              <a:rPr lang="it-IT" sz="11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In questo caso, il sistema mostrerà la seguente dichiarazione che è necessario spuntare obbligatoriamente per poter inserire il titolo in questione: </a:t>
            </a:r>
          </a:p>
          <a:p>
            <a:r>
              <a:rPr lang="it-IT" sz="11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“</a:t>
            </a:r>
            <a:r>
              <a:rPr lang="it-IT" sz="1100" b="1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dichiaro sotto la mia responsabilità, ai sensi del DPR 445/2000, di aver inserito un servizio successivo al termine di chiusura istanza e di chiederne la valutazione’’. </a:t>
            </a:r>
            <a:endParaRPr lang="it-IT" sz="1100" b="1" dirty="0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56551877-1421-E26F-36EA-F264E6273242}"/>
              </a:ext>
            </a:extLst>
          </p:cNvPr>
          <p:cNvSpPr/>
          <p:nvPr/>
        </p:nvSpPr>
        <p:spPr>
          <a:xfrm rot="7713815">
            <a:off x="9340513" y="3395386"/>
            <a:ext cx="2837868" cy="16320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35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EA73C5C-07D2-9B5B-46FB-AC0E1C9BE9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13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61DAE8B-5270-359A-370F-ED3C4089AC17}"/>
              </a:ext>
            </a:extLst>
          </p:cNvPr>
          <p:cNvSpPr/>
          <p:nvPr/>
        </p:nvSpPr>
        <p:spPr>
          <a:xfrm>
            <a:off x="1562582" y="2280213"/>
            <a:ext cx="12465934" cy="33103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/>
              <a:t>TITOLI SPECIFICI </a:t>
            </a:r>
          </a:p>
          <a:p>
            <a:pPr algn="ctr"/>
            <a:r>
              <a:rPr lang="it-IT" sz="4400" b="1" dirty="0"/>
              <a:t>PER ASSISTENTI TECNICI</a:t>
            </a:r>
          </a:p>
        </p:txBody>
      </p:sp>
    </p:spTree>
    <p:extLst>
      <p:ext uri="{BB962C8B-B14F-4D97-AF65-F5344CB8AC3E}">
        <p14:creationId xmlns:p14="http://schemas.microsoft.com/office/powerpoint/2010/main" val="899288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4DBD7FB-C628-1CF1-395B-221467C926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14</a:t>
            </a:fld>
            <a:endParaRPr lang="it-IT"/>
          </a:p>
        </p:txBody>
      </p:sp>
      <p:pic>
        <p:nvPicPr>
          <p:cNvPr id="4" name="Immagine 3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7C8D8E55-6CEC-861A-425D-A86B3721A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1" y="0"/>
            <a:ext cx="15361356" cy="864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42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EA73C5C-07D2-9B5B-46FB-AC0E1C9BE9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15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61DAE8B-5270-359A-370F-ED3C4089AC17}"/>
              </a:ext>
            </a:extLst>
          </p:cNvPr>
          <p:cNvSpPr/>
          <p:nvPr/>
        </p:nvSpPr>
        <p:spPr>
          <a:xfrm>
            <a:off x="1562582" y="2280213"/>
            <a:ext cx="12465934" cy="33103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/>
              <a:t>TITOLI DI </a:t>
            </a:r>
          </a:p>
          <a:p>
            <a:pPr algn="ctr"/>
            <a:r>
              <a:rPr lang="it-IT" sz="4400" b="1" dirty="0"/>
              <a:t>PREFERENZA</a:t>
            </a:r>
          </a:p>
        </p:txBody>
      </p:sp>
    </p:spTree>
    <p:extLst>
      <p:ext uri="{BB962C8B-B14F-4D97-AF65-F5344CB8AC3E}">
        <p14:creationId xmlns:p14="http://schemas.microsoft.com/office/powerpoint/2010/main" val="3577947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4DBD7FB-C628-1CF1-395B-221467C926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16</a:t>
            </a:fld>
            <a:endParaRPr lang="it-IT"/>
          </a:p>
        </p:txBody>
      </p:sp>
      <p:pic>
        <p:nvPicPr>
          <p:cNvPr id="4" name="Immagine 3" descr="Immagine che contiene testo, schermata, software, Icona del computer&#10;&#10;Descrizione generata automaticamente">
            <a:extLst>
              <a:ext uri="{FF2B5EF4-FFF2-40B4-BE49-F238E27FC236}">
                <a16:creationId xmlns:a16="http://schemas.microsoft.com/office/drawing/2014/main" id="{DCDEA6F3-251F-3302-4EED-509D9C9B3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1" y="0"/>
            <a:ext cx="15361356" cy="864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53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4DBD7FB-C628-1CF1-395B-221467C926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17</a:t>
            </a:fld>
            <a:endParaRPr lang="it-IT"/>
          </a:p>
        </p:txBody>
      </p:sp>
      <p:pic>
        <p:nvPicPr>
          <p:cNvPr id="4" name="Immagine 3" descr="Immagine che contiene testo, schermata, software, Icona del computer&#10;&#10;Descrizione generata automaticamente">
            <a:extLst>
              <a:ext uri="{FF2B5EF4-FFF2-40B4-BE49-F238E27FC236}">
                <a16:creationId xmlns:a16="http://schemas.microsoft.com/office/drawing/2014/main" id="{20F4704D-0B5B-5A9F-3C05-F4428A697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1" y="0"/>
            <a:ext cx="15361356" cy="8640763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3E349FD9-958A-90EE-15BA-0567EE28E0AD}"/>
              </a:ext>
            </a:extLst>
          </p:cNvPr>
          <p:cNvSpPr/>
          <p:nvPr/>
        </p:nvSpPr>
        <p:spPr>
          <a:xfrm>
            <a:off x="11887983" y="1979271"/>
            <a:ext cx="3183038" cy="16204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Aver effettuato il tirocinio formativo o la formazione professionale dei laureati nelle strutture denominate «ufficio per il processo» ai sensi del D.L.90/2014 (art.50, comma 1)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5326CF91-DFCF-9CFB-3E58-33AD3D155937}"/>
              </a:ext>
            </a:extLst>
          </p:cNvPr>
          <p:cNvCxnSpPr/>
          <p:nvPr/>
        </p:nvCxnSpPr>
        <p:spPr>
          <a:xfrm flipH="1">
            <a:off x="10764456" y="2812648"/>
            <a:ext cx="983848" cy="11227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>
            <a:extLst>
              <a:ext uri="{FF2B5EF4-FFF2-40B4-BE49-F238E27FC236}">
                <a16:creationId xmlns:a16="http://schemas.microsoft.com/office/drawing/2014/main" id="{61E55E6C-E548-3FED-6628-35E288D6BE08}"/>
              </a:ext>
            </a:extLst>
          </p:cNvPr>
          <p:cNvSpPr/>
          <p:nvPr/>
        </p:nvSpPr>
        <p:spPr>
          <a:xfrm>
            <a:off x="354717" y="4320381"/>
            <a:ext cx="3094539" cy="1571133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Aver effettuato periodi di perfezionamento presso gli Uffici Giudiziari di cui al D.L.98/2011 (art.37, comma 11)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A894DF96-9601-4062-EECB-075C588C6AE7}"/>
              </a:ext>
            </a:extLst>
          </p:cNvPr>
          <p:cNvCxnSpPr/>
          <p:nvPr/>
        </p:nvCxnSpPr>
        <p:spPr>
          <a:xfrm>
            <a:off x="3553428" y="5000263"/>
            <a:ext cx="1215342" cy="8912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629969C6-0214-778E-27A3-FD214355C616}"/>
              </a:ext>
            </a:extLst>
          </p:cNvPr>
          <p:cNvSpPr/>
          <p:nvPr/>
        </p:nvSpPr>
        <p:spPr>
          <a:xfrm>
            <a:off x="11543573" y="6564775"/>
            <a:ext cx="3183038" cy="162045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Aver effettuato lo stage da parte dei laureati in giurisprudenza presso gli uffici giudiziari di cui al comma 1, art.73, del D.L.69/2013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4ED9327E-2263-068B-F0D9-C74DBA7DBEC4}"/>
              </a:ext>
            </a:extLst>
          </p:cNvPr>
          <p:cNvCxnSpPr/>
          <p:nvPr/>
        </p:nvCxnSpPr>
        <p:spPr>
          <a:xfrm flipH="1">
            <a:off x="10567686" y="7095281"/>
            <a:ext cx="914400" cy="3703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781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4DBD7FB-C628-1CF1-395B-221467C926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18</a:t>
            </a:fld>
            <a:endParaRPr lang="it-IT"/>
          </a:p>
        </p:txBody>
      </p:sp>
      <p:pic>
        <p:nvPicPr>
          <p:cNvPr id="4" name="Immagine 3" descr="Immagine che contiene testo, schermata, software, computer&#10;&#10;Descrizione generata automaticamente">
            <a:extLst>
              <a:ext uri="{FF2B5EF4-FFF2-40B4-BE49-F238E27FC236}">
                <a16:creationId xmlns:a16="http://schemas.microsoft.com/office/drawing/2014/main" id="{1D95837F-98F3-F457-C0D2-60501C8E9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1" y="0"/>
            <a:ext cx="15361356" cy="864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1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EA73C5C-07D2-9B5B-46FB-AC0E1C9BE9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19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61DAE8B-5270-359A-370F-ED3C4089AC17}"/>
              </a:ext>
            </a:extLst>
          </p:cNvPr>
          <p:cNvSpPr/>
          <p:nvPr/>
        </p:nvSpPr>
        <p:spPr>
          <a:xfrm>
            <a:off x="1562582" y="2280213"/>
            <a:ext cx="12465934" cy="33103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/>
              <a:t>TITOLI DI </a:t>
            </a:r>
          </a:p>
          <a:p>
            <a:pPr algn="ctr"/>
            <a:r>
              <a:rPr lang="it-IT" sz="4400" b="1" dirty="0"/>
              <a:t>RISERVA</a:t>
            </a:r>
          </a:p>
        </p:txBody>
      </p:sp>
    </p:spTree>
    <p:extLst>
      <p:ext uri="{BB962C8B-B14F-4D97-AF65-F5344CB8AC3E}">
        <p14:creationId xmlns:p14="http://schemas.microsoft.com/office/powerpoint/2010/main" val="824666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4DBD7FB-C628-1CF1-395B-221467C926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F8A3814-9108-87D2-2F44-EB30EA85D9BF}"/>
              </a:ext>
            </a:extLst>
          </p:cNvPr>
          <p:cNvSpPr/>
          <p:nvPr/>
        </p:nvSpPr>
        <p:spPr>
          <a:xfrm>
            <a:off x="1562582" y="2280213"/>
            <a:ext cx="12465934" cy="33103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/>
              <a:t>OPZIONI DISPONIBILI</a:t>
            </a:r>
          </a:p>
        </p:txBody>
      </p:sp>
    </p:spTree>
    <p:extLst>
      <p:ext uri="{BB962C8B-B14F-4D97-AF65-F5344CB8AC3E}">
        <p14:creationId xmlns:p14="http://schemas.microsoft.com/office/powerpoint/2010/main" val="1059747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4DBD7FB-C628-1CF1-395B-221467C926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20</a:t>
            </a:fld>
            <a:endParaRPr lang="it-IT"/>
          </a:p>
        </p:txBody>
      </p:sp>
      <p:pic>
        <p:nvPicPr>
          <p:cNvPr id="4" name="Immagine 3" descr="Immagine che contiene testo, schermata, software, Icona del computer&#10;&#10;Descrizione generata automaticamente">
            <a:extLst>
              <a:ext uri="{FF2B5EF4-FFF2-40B4-BE49-F238E27FC236}">
                <a16:creationId xmlns:a16="http://schemas.microsoft.com/office/drawing/2014/main" id="{89673B15-EA80-BED8-9DD3-7F05C1735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1" y="0"/>
            <a:ext cx="15361356" cy="864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40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4DBD7FB-C628-1CF1-395B-221467C926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21</a:t>
            </a:fld>
            <a:endParaRPr lang="it-IT"/>
          </a:p>
        </p:txBody>
      </p:sp>
      <p:pic>
        <p:nvPicPr>
          <p:cNvPr id="4" name="Immagine 3" descr="Immagine che contiene testo, schermata, software, Icona del computer&#10;&#10;Descrizione generata automaticamente">
            <a:extLst>
              <a:ext uri="{FF2B5EF4-FFF2-40B4-BE49-F238E27FC236}">
                <a16:creationId xmlns:a16="http://schemas.microsoft.com/office/drawing/2014/main" id="{7B70804D-B07E-071D-A276-00016E956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1" y="0"/>
            <a:ext cx="15361356" cy="864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23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EA73C5C-07D2-9B5B-46FB-AC0E1C9BE9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22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61DAE8B-5270-359A-370F-ED3C4089AC17}"/>
              </a:ext>
            </a:extLst>
          </p:cNvPr>
          <p:cNvSpPr/>
          <p:nvPr/>
        </p:nvSpPr>
        <p:spPr>
          <a:xfrm>
            <a:off x="1562582" y="2280213"/>
            <a:ext cx="12465934" cy="33103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/>
              <a:t>MODELLO DI </a:t>
            </a:r>
          </a:p>
          <a:p>
            <a:pPr algn="ctr"/>
            <a:r>
              <a:rPr lang="it-IT" sz="4400" b="1" dirty="0">
                <a:solidFill>
                  <a:srgbClr val="FF0000"/>
                </a:solidFill>
              </a:rPr>
              <a:t>RINUNCIA ALLE SUPPLENZE</a:t>
            </a:r>
          </a:p>
        </p:txBody>
      </p:sp>
    </p:spTree>
    <p:extLst>
      <p:ext uri="{BB962C8B-B14F-4D97-AF65-F5344CB8AC3E}">
        <p14:creationId xmlns:p14="http://schemas.microsoft.com/office/powerpoint/2010/main" val="1628596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4DBD7FB-C628-1CF1-395B-221467C926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23</a:t>
            </a:fld>
            <a:endParaRPr lang="it-IT"/>
          </a:p>
        </p:txBody>
      </p:sp>
      <p:pic>
        <p:nvPicPr>
          <p:cNvPr id="4" name="Immagine 3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80A163B7-E204-A326-B034-FA2463C73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1" y="0"/>
            <a:ext cx="15361356" cy="864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60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EA73C5C-07D2-9B5B-46FB-AC0E1C9BE9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24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61DAE8B-5270-359A-370F-ED3C4089AC17}"/>
              </a:ext>
            </a:extLst>
          </p:cNvPr>
          <p:cNvSpPr/>
          <p:nvPr/>
        </p:nvSpPr>
        <p:spPr>
          <a:xfrm>
            <a:off x="1562582" y="2280213"/>
            <a:ext cx="12465934" cy="33103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/>
              <a:t>MODELLO DI </a:t>
            </a:r>
          </a:p>
          <a:p>
            <a:pPr algn="ctr"/>
            <a:r>
              <a:rPr lang="it-IT" sz="4400" b="1" dirty="0">
                <a:solidFill>
                  <a:schemeClr val="bg1"/>
                </a:solidFill>
              </a:rPr>
              <a:t>ATTRIBUZIONE DELLE PRIORITA’ SEDE</a:t>
            </a:r>
          </a:p>
          <a:p>
            <a:pPr algn="ctr"/>
            <a:r>
              <a:rPr lang="it-IT" sz="4400" b="1" dirty="0">
                <a:solidFill>
                  <a:schemeClr val="bg1"/>
                </a:solidFill>
              </a:rPr>
              <a:t>(L.104/1992)</a:t>
            </a:r>
          </a:p>
        </p:txBody>
      </p:sp>
    </p:spTree>
    <p:extLst>
      <p:ext uri="{BB962C8B-B14F-4D97-AF65-F5344CB8AC3E}">
        <p14:creationId xmlns:p14="http://schemas.microsoft.com/office/powerpoint/2010/main" val="1302719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4DBD7FB-C628-1CF1-395B-221467C926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25</a:t>
            </a:fld>
            <a:endParaRPr lang="it-IT"/>
          </a:p>
        </p:txBody>
      </p:sp>
      <p:pic>
        <p:nvPicPr>
          <p:cNvPr id="4" name="Immagine 3" descr="Immagine che contiene testo, schermata, software, Icona del computer&#10;&#10;Descrizione generata automaticamente">
            <a:extLst>
              <a:ext uri="{FF2B5EF4-FFF2-40B4-BE49-F238E27FC236}">
                <a16:creationId xmlns:a16="http://schemas.microsoft.com/office/drawing/2014/main" id="{E11BE40A-D8F1-DE4C-8036-E162F2CEF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1" y="0"/>
            <a:ext cx="15361356" cy="864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44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4DBD7FB-C628-1CF1-395B-221467C926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26</a:t>
            </a:fld>
            <a:endParaRPr lang="it-IT"/>
          </a:p>
        </p:txBody>
      </p:sp>
      <p:pic>
        <p:nvPicPr>
          <p:cNvPr id="4" name="Immagine 3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A429C898-E4EA-D7B1-A4B1-33D44C626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1" y="0"/>
            <a:ext cx="15361356" cy="864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10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EA73C5C-07D2-9B5B-46FB-AC0E1C9BE9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27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61DAE8B-5270-359A-370F-ED3C4089AC17}"/>
              </a:ext>
            </a:extLst>
          </p:cNvPr>
          <p:cNvSpPr/>
          <p:nvPr/>
        </p:nvSpPr>
        <p:spPr>
          <a:xfrm>
            <a:off x="1562582" y="2280213"/>
            <a:ext cx="12465934" cy="33103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>
                <a:solidFill>
                  <a:schemeClr val="bg1"/>
                </a:solidFill>
              </a:rPr>
              <a:t>ALTRE DICHIARAZIONI</a:t>
            </a:r>
          </a:p>
          <a:p>
            <a:pPr algn="ctr"/>
            <a:r>
              <a:rPr lang="it-IT" sz="4400" b="1" dirty="0">
                <a:solidFill>
                  <a:schemeClr val="bg1"/>
                </a:solidFill>
              </a:rPr>
              <a:t>(OBBLIGATORIE)</a:t>
            </a:r>
          </a:p>
        </p:txBody>
      </p:sp>
    </p:spTree>
    <p:extLst>
      <p:ext uri="{BB962C8B-B14F-4D97-AF65-F5344CB8AC3E}">
        <p14:creationId xmlns:p14="http://schemas.microsoft.com/office/powerpoint/2010/main" val="103304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4DBD7FB-C628-1CF1-395B-221467C926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28</a:t>
            </a:fld>
            <a:endParaRPr lang="it-IT"/>
          </a:p>
        </p:txBody>
      </p:sp>
      <p:pic>
        <p:nvPicPr>
          <p:cNvPr id="4" name="Immagine 3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B7535724-DEE9-1C87-5E69-7B2754F7B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1" y="0"/>
            <a:ext cx="15361356" cy="864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62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4DBD7FB-C628-1CF1-395B-221467C926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29</a:t>
            </a:fld>
            <a:endParaRPr lang="it-IT"/>
          </a:p>
        </p:txBody>
      </p:sp>
      <p:pic>
        <p:nvPicPr>
          <p:cNvPr id="4" name="Immagine 3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E0FD796D-0F20-BA13-D4D0-648E6722C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1" y="0"/>
            <a:ext cx="15361356" cy="864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36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software, Icona del computer&#10;&#10;Descrizione generata automaticamente">
            <a:extLst>
              <a:ext uri="{FF2B5EF4-FFF2-40B4-BE49-F238E27FC236}">
                <a16:creationId xmlns:a16="http://schemas.microsoft.com/office/drawing/2014/main" id="{3F192E99-77BD-DE2F-6A78-00CF5CA63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1" y="0"/>
            <a:ext cx="15361356" cy="864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7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4DBD7FB-C628-1CF1-395B-221467C926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30</a:t>
            </a:fld>
            <a:endParaRPr lang="it-IT"/>
          </a:p>
        </p:txBody>
      </p:sp>
      <p:pic>
        <p:nvPicPr>
          <p:cNvPr id="4" name="Immagine 3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EC97BE6A-58A4-CE28-9946-63D9EE576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1" y="0"/>
            <a:ext cx="15361356" cy="864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81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EA73C5C-07D2-9B5B-46FB-AC0E1C9BE9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31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61DAE8B-5270-359A-370F-ED3C4089AC17}"/>
              </a:ext>
            </a:extLst>
          </p:cNvPr>
          <p:cNvSpPr/>
          <p:nvPr/>
        </p:nvSpPr>
        <p:spPr>
          <a:xfrm>
            <a:off x="1562582" y="2280213"/>
            <a:ext cx="12465934" cy="33103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>
                <a:solidFill>
                  <a:schemeClr val="bg1"/>
                </a:solidFill>
              </a:rPr>
              <a:t>EVENTUALI NOTE</a:t>
            </a:r>
            <a:endParaRPr lang="it-IT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88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4DBD7FB-C628-1CF1-395B-221467C926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32</a:t>
            </a:fld>
            <a:endParaRPr lang="it-IT"/>
          </a:p>
        </p:txBody>
      </p:sp>
      <p:pic>
        <p:nvPicPr>
          <p:cNvPr id="4" name="Immagine 3" descr="Immagine che contiene testo, schermata, software, Icona del computer&#10;&#10;Descrizione generata automaticamente">
            <a:extLst>
              <a:ext uri="{FF2B5EF4-FFF2-40B4-BE49-F238E27FC236}">
                <a16:creationId xmlns:a16="http://schemas.microsoft.com/office/drawing/2014/main" id="{45E6BA41-C7D7-6E9B-FE94-313B45D5E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1" y="0"/>
            <a:ext cx="15361356" cy="864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52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4DBD7FB-C628-1CF1-395B-221467C926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4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480F265-5CB6-A5F8-9FBF-2CADDD7FB8A5}"/>
              </a:ext>
            </a:extLst>
          </p:cNvPr>
          <p:cNvSpPr/>
          <p:nvPr/>
        </p:nvSpPr>
        <p:spPr>
          <a:xfrm>
            <a:off x="1562582" y="2280213"/>
            <a:ext cx="12465934" cy="33103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/>
              <a:t>SCELTA PROFILO PROFESSIONALE</a:t>
            </a:r>
          </a:p>
        </p:txBody>
      </p:sp>
    </p:spTree>
    <p:extLst>
      <p:ext uri="{BB962C8B-B14F-4D97-AF65-F5344CB8AC3E}">
        <p14:creationId xmlns:p14="http://schemas.microsoft.com/office/powerpoint/2010/main" val="1127404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4DBD7FB-C628-1CF1-395B-221467C926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5</a:t>
            </a:fld>
            <a:endParaRPr lang="it-IT"/>
          </a:p>
        </p:txBody>
      </p:sp>
      <p:pic>
        <p:nvPicPr>
          <p:cNvPr id="6" name="Immagine 5" descr="Immagine che contiene testo, schermata, software, Icona del computer&#10;&#10;Descrizione generata automaticamente">
            <a:extLst>
              <a:ext uri="{FF2B5EF4-FFF2-40B4-BE49-F238E27FC236}">
                <a16:creationId xmlns:a16="http://schemas.microsoft.com/office/drawing/2014/main" id="{3841EA41-C6CC-1A25-2E76-C768E618F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1" y="0"/>
            <a:ext cx="15361356" cy="864076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AAD38E4-CEB0-6376-147B-6966E7C3740D}"/>
              </a:ext>
            </a:extLst>
          </p:cNvPr>
          <p:cNvSpPr txBox="1"/>
          <p:nvPr/>
        </p:nvSpPr>
        <p:spPr>
          <a:xfrm>
            <a:off x="12130268" y="2663880"/>
            <a:ext cx="2616780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Per l’inserimento nelle graduatorie 24 mesi dell’a.s.2024/25 </a:t>
            </a:r>
            <a:r>
              <a:rPr lang="it-IT" b="1" dirty="0">
                <a:solidFill>
                  <a:srgbClr val="FF0000"/>
                </a:solidFill>
              </a:rPr>
              <a:t>non è ancora previsto </a:t>
            </a:r>
            <a:r>
              <a:rPr lang="it-IT" dirty="0"/>
              <a:t>il profilo di «operatore scolastico»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17E35B08-CE15-C9B8-ECC1-0A33744417EE}"/>
              </a:ext>
            </a:extLst>
          </p:cNvPr>
          <p:cNvSpPr/>
          <p:nvPr/>
        </p:nvSpPr>
        <p:spPr>
          <a:xfrm rot="18353442" flipH="1">
            <a:off x="10621976" y="3805572"/>
            <a:ext cx="1773926" cy="14352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94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4DBD7FB-C628-1CF1-395B-221467C926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6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1693F36-30B0-182C-2DBC-67C72283C2C7}"/>
              </a:ext>
            </a:extLst>
          </p:cNvPr>
          <p:cNvSpPr/>
          <p:nvPr/>
        </p:nvSpPr>
        <p:spPr>
          <a:xfrm>
            <a:off x="1562582" y="2280213"/>
            <a:ext cx="12465934" cy="33103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/>
              <a:t>NUOVO INSERIMENTO</a:t>
            </a:r>
          </a:p>
          <a:p>
            <a:pPr algn="ctr"/>
            <a:r>
              <a:rPr lang="it-IT" sz="4400" b="1" dirty="0"/>
              <a:t>(assistente amministrativo)</a:t>
            </a:r>
          </a:p>
        </p:txBody>
      </p:sp>
    </p:spTree>
    <p:extLst>
      <p:ext uri="{BB962C8B-B14F-4D97-AF65-F5344CB8AC3E}">
        <p14:creationId xmlns:p14="http://schemas.microsoft.com/office/powerpoint/2010/main" val="578012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4DBD7FB-C628-1CF1-395B-221467C926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7</a:t>
            </a:fld>
            <a:endParaRPr lang="it-IT"/>
          </a:p>
        </p:txBody>
      </p:sp>
      <p:pic>
        <p:nvPicPr>
          <p:cNvPr id="4" name="Immagine 3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5840763A-A742-C936-9AD6-AD9325ADA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1" y="0"/>
            <a:ext cx="15361356" cy="864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5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4DBD7FB-C628-1CF1-395B-221467C926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8</a:t>
            </a:fld>
            <a:endParaRPr lang="it-IT"/>
          </a:p>
        </p:txBody>
      </p:sp>
      <p:pic>
        <p:nvPicPr>
          <p:cNvPr id="4" name="Immagine 3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A02C656A-910D-2669-8657-9B11B0CE0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1" y="0"/>
            <a:ext cx="15361356" cy="864076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1554106-E275-4AAC-A1B7-BCBDDA934AAE}"/>
              </a:ext>
            </a:extLst>
          </p:cNvPr>
          <p:cNvSpPr txBox="1"/>
          <p:nvPr/>
        </p:nvSpPr>
        <p:spPr>
          <a:xfrm>
            <a:off x="11055112" y="4467828"/>
            <a:ext cx="38762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Modalità di accesso:</a:t>
            </a:r>
          </a:p>
          <a:p>
            <a:pPr marL="285750" indent="-285750">
              <a:buFontTx/>
              <a:buChar char="-"/>
            </a:pPr>
            <a:r>
              <a:rPr lang="it-IT" dirty="0"/>
              <a:t>A se si è in </a:t>
            </a:r>
            <a:r>
              <a:rPr lang="it-IT" b="1" dirty="0"/>
              <a:t>servizio domanda nella provincia di servizio</a:t>
            </a:r>
          </a:p>
          <a:p>
            <a:pPr marL="285750" indent="-285750">
              <a:buFontTx/>
              <a:buChar char="-"/>
            </a:pPr>
            <a:r>
              <a:rPr lang="it-IT" dirty="0"/>
              <a:t>B se </a:t>
            </a:r>
            <a:r>
              <a:rPr lang="it-IT" b="1" dirty="0"/>
              <a:t>non si è in servizio domanda per inserimento nella provincia in cui si è inseriti in II fascia</a:t>
            </a:r>
          </a:p>
          <a:p>
            <a:pPr marL="285750" indent="-285750">
              <a:buFontTx/>
              <a:buChar char="-"/>
            </a:pPr>
            <a:r>
              <a:rPr lang="it-IT" dirty="0"/>
              <a:t>C se </a:t>
            </a:r>
            <a:r>
              <a:rPr lang="it-IT" b="1" dirty="0"/>
              <a:t>non si è in servizio domanda per inserimento nella provincia in cui si è in III fascia.</a:t>
            </a:r>
          </a:p>
        </p:txBody>
      </p:sp>
    </p:spTree>
    <p:extLst>
      <p:ext uri="{BB962C8B-B14F-4D97-AF65-F5344CB8AC3E}">
        <p14:creationId xmlns:p14="http://schemas.microsoft.com/office/powerpoint/2010/main" val="2939854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EA73C5C-07D2-9B5B-46FB-AC0E1C9BE9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9</a:t>
            </a:fld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61DAE8B-5270-359A-370F-ED3C4089AC17}"/>
              </a:ext>
            </a:extLst>
          </p:cNvPr>
          <p:cNvSpPr/>
          <p:nvPr/>
        </p:nvSpPr>
        <p:spPr>
          <a:xfrm>
            <a:off x="1562582" y="2280213"/>
            <a:ext cx="12465934" cy="33103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/>
              <a:t>TIPOLOGIE DI TITOLI</a:t>
            </a:r>
          </a:p>
          <a:p>
            <a:pPr algn="ctr"/>
            <a:r>
              <a:rPr lang="it-IT" sz="4400" b="1" dirty="0"/>
              <a:t>CULTURALI E DI SERVIZIO</a:t>
            </a:r>
          </a:p>
        </p:txBody>
      </p:sp>
    </p:spTree>
    <p:extLst>
      <p:ext uri="{BB962C8B-B14F-4D97-AF65-F5344CB8AC3E}">
        <p14:creationId xmlns:p14="http://schemas.microsoft.com/office/powerpoint/2010/main" val="152577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2507</TotalTime>
  <Words>339</Words>
  <Application>Microsoft Office PowerPoint</Application>
  <PresentationFormat>Personalizzato</PresentationFormat>
  <Paragraphs>66</Paragraphs>
  <Slides>32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6" baseType="lpstr">
      <vt:lpstr>Arial</vt:lpstr>
      <vt:lpstr>Calibri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zonafranca1</dc:creator>
  <cp:lastModifiedBy>Attilio varengo</cp:lastModifiedBy>
  <cp:revision>28</cp:revision>
  <dcterms:created xsi:type="dcterms:W3CDTF">2015-05-26T15:37:04Z</dcterms:created>
  <dcterms:modified xsi:type="dcterms:W3CDTF">2024-05-10T09:41:30Z</dcterms:modified>
</cp:coreProperties>
</file>